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7" r:id="rId4"/>
    <p:sldId id="258" r:id="rId5"/>
    <p:sldId id="268" r:id="rId6"/>
    <p:sldId id="259" r:id="rId7"/>
    <p:sldId id="269" r:id="rId8"/>
    <p:sldId id="260" r:id="rId9"/>
    <p:sldId id="270" r:id="rId10"/>
    <p:sldId id="261" r:id="rId11"/>
    <p:sldId id="271" r:id="rId12"/>
    <p:sldId id="262" r:id="rId13"/>
    <p:sldId id="272" r:id="rId14"/>
    <p:sldId id="263" r:id="rId15"/>
    <p:sldId id="273" r:id="rId16"/>
    <p:sldId id="264" r:id="rId17"/>
    <p:sldId id="274" r:id="rId18"/>
    <p:sldId id="265" r:id="rId19"/>
    <p:sldId id="276" r:id="rId20"/>
    <p:sldId id="266" r:id="rId21"/>
    <p:sldId id="277" r:id="rId22"/>
    <p:sldId id="275" r:id="rId23"/>
    <p:sldId id="278" r:id="rId2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9"/>
    <p:restoredTop sz="94696"/>
  </p:normalViewPr>
  <p:slideViewPr>
    <p:cSldViewPr snapToGrid="0">
      <p:cViewPr varScale="1">
        <p:scale>
          <a:sx n="128" d="100"/>
          <a:sy n="128" d="100"/>
        </p:scale>
        <p:origin x="4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EC079-44BC-3A40-80C7-D1C124DABAFC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51A1E-C40A-2743-B95A-C49A501981A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874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51A1E-C40A-2743-B95A-C49A501981A6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4910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64A52-1D84-569D-CA69-BC920F747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FE9F2F-F3C2-2577-F526-FEEB83B74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75461A-46B2-5E03-31C1-F8EFEE9CE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45E9CF-1FEC-0CD8-B90D-296A226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F2932F-5D11-26B6-9407-24441FBA9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981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771535-808D-E1B7-8A27-0D1B4829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B61020-47F4-E421-329F-A43BA9B2E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14B6B-9E79-973E-9853-C3295D127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A12FD2-41B5-7CB1-BF6D-8FFED0B9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254AE7-0F2D-9A08-79FA-AB186BE14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23782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266483-843E-10F8-6C00-0AAF9A1331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2AE51D-3069-E0A2-678E-EDFED56B0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19A23D-9BD0-15B1-D70A-3131F42A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50AA50-CF34-52A2-F592-B4510ED93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D816B-6DEA-240F-BE56-1D6DEA140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712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70232C-3A1A-2290-CC94-A96C4353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D3DEBC-7C84-FC97-44AF-9DF271A35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C3706B-87CD-373E-4B5A-EE1E81ABA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9FE5A-D470-1E6C-A26B-36829B4F4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102F1-7D4E-C28F-16ED-A63046FE8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58515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CAD27-E93A-3930-DF95-B8820885B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D8DBBB-020B-CF8C-B33D-11E11CB56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637B50-F065-FA03-87BE-81DE9F2C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CFCC3B-ECE5-B251-8D05-FF7ECB1A8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B334B-AC8B-4844-AF2D-2A976354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686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0F558-9364-E3AC-D0D4-7AB5DCB90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9196C1-0723-B4B8-F2F1-406FD3D4C2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36B984-6AD9-EBB4-997B-F04E2A569B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FC1154-B179-BBAA-9D96-D6A2FA982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79B105-FC71-1318-A8E4-E8E7C0A5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96E981-91AF-37E0-8FCC-71889D6D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333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1F1A0A-DBE3-ADC7-9158-739EE76CF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A93E13-CECB-8F42-2B64-D2701DD3E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7BD348-5AD2-4EF1-654E-D5591E31A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C135B-DE40-5EB8-56B6-4CBE4ED574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CA2D50-82A7-68DB-5A05-9D1ED11B89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172DCC-F500-19EA-CCDC-97F43723B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14DAD5A-A200-667A-FD18-03E6E5079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81525B-9070-747F-8D1D-4FA9A67E8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5709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091B1-0381-9336-2A77-2AAF2FE8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231457-1C72-35C5-0709-29E662A8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AE01B0-423A-F35D-DEFD-BFB8126A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8D97D0-9366-2729-3FD5-930F88C3D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4904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AA42C0-544A-A19A-98B4-44732A6C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DD06DC-8638-2261-26B7-DECDAF72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DD3040-F402-4A2B-1764-F8E4D63A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235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ABABE5-E0C9-6428-114B-3ADF197CE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7841B4-88C7-F6A0-E28A-46AA20D14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5E6C9F-8A67-BDC8-C8B3-A5C6C24F8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0CE87E-0EE4-0187-0660-6026B75FF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1341F-BEED-6079-9198-8A46939D6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19F542-A29D-BF86-A1E7-D173B2FE4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2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E35DF-0915-E34E-7BD4-7BCBF0BDF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77145C-589C-671A-2336-2C734185B0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EB7979-467C-5CE4-BC48-30017C277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499AD9-DD6E-71DE-6D3F-9DA3E26A9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3F243D-5F57-5CE3-6C85-D487DEB31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E39E1A-101B-4CFC-8329-077785F40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7439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FEF8BE-168E-34FC-9600-6F0C1237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F882A5-3F33-4A3A-BEA8-E53500E1D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7626C-8BC4-420D-197D-E68D2C41A3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03BDE-F799-644D-A64A-ADB6C56B529E}" type="datetimeFigureOut">
              <a:rPr kumimoji="1" lang="ko-Kore-KR" altLang="en-US" smtClean="0"/>
              <a:t>2023. 6. 11.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D19317-2C7E-BFBC-CD87-8BAFC8D7C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751BC-A598-A6D6-511E-0F5DCC115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00325-A586-6E4A-B7A0-D3B62EF8FA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7777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157E-84B6-5572-C92C-6942432A51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시스템프로그래밍 </a:t>
            </a:r>
            <a:br>
              <a:rPr kumimoji="1" lang="en-US" altLang="ko-KR" dirty="0"/>
            </a:br>
            <a:r>
              <a:rPr kumimoji="1" lang="ko-KR" altLang="en-US" dirty="0"/>
              <a:t>명령어 </a:t>
            </a:r>
            <a:r>
              <a:rPr kumimoji="1" lang="en-US" altLang="ko-KR" dirty="0"/>
              <a:t>C</a:t>
            </a:r>
            <a:r>
              <a:rPr kumimoji="1" lang="ko-KR" altLang="en-US" dirty="0"/>
              <a:t>언어 구현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63D281-B0A4-08D5-AB4D-FD8C0D990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020864003</a:t>
            </a:r>
            <a:r>
              <a:rPr kumimoji="1" lang="ko-KR" altLang="en-US" dirty="0"/>
              <a:t> 이정환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65068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56563-4116-B741-0533-86DD541D4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Syst</a:t>
            </a:r>
            <a:r>
              <a:rPr kumimoji="1" lang="en-US" altLang="ko-KR" dirty="0"/>
              <a:t>em()</a:t>
            </a:r>
            <a:endParaRPr kumimoji="1" lang="ko-Kore-KR" altLang="en-US" dirty="0"/>
          </a:p>
        </p:txBody>
      </p:sp>
      <p:pic>
        <p:nvPicPr>
          <p:cNvPr id="5" name="내용 개체 틀 4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023EC43C-9750-269D-E8BA-64B5144DE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0609" y="365125"/>
            <a:ext cx="7977809" cy="31877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F39B99-9895-BD2B-1D3C-2F4CD4A75F9F}"/>
              </a:ext>
            </a:extLst>
          </p:cNvPr>
          <p:cNvSpPr txBox="1"/>
          <p:nvPr/>
        </p:nvSpPr>
        <p:spPr>
          <a:xfrm>
            <a:off x="636104" y="4184551"/>
            <a:ext cx="102571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system("ls -l")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호출하여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ls -l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명령어를 실행함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ls -l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은 현재 디렉토리의 파일 목록을 자세히 보여주는 명령어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system()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함수의 반환 값은 명령어 실행의 성공 여부를 나타내며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성공적으로 실행되면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0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반환함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명령어 실행이 실패하면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-1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반환함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printf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명령어 실행에 실패했을 때 오류 메시지를 출력하고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1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을 반환하여 프로그램을 종료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필요에 따라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system()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사용한 다른 명령어도 실행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7652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56563-4116-B741-0533-86DD541D4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Syst</a:t>
            </a:r>
            <a:r>
              <a:rPr kumimoji="1" lang="en-US" altLang="ko-KR" dirty="0"/>
              <a:t>em()</a:t>
            </a:r>
            <a:endParaRPr kumimoji="1" lang="ko-Kore-KR" altLang="en-US" dirty="0"/>
          </a:p>
        </p:txBody>
      </p:sp>
      <p:pic>
        <p:nvPicPr>
          <p:cNvPr id="7" name="내용 개체 틀 6" descr="스크린샷, 그린이(가) 표시된 사진&#10;&#10;자동 생성된 설명">
            <a:extLst>
              <a:ext uri="{FF2B5EF4-FFF2-40B4-BE49-F238E27FC236}">
                <a16:creationId xmlns:a16="http://schemas.microsoft.com/office/drawing/2014/main" id="{7F4CA0BA-D9F6-4BA9-C42A-CEFFFF145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1722" y="250255"/>
            <a:ext cx="5353878" cy="6129702"/>
          </a:xfrm>
        </p:spPr>
      </p:pic>
    </p:spTree>
    <p:extLst>
      <p:ext uri="{BB962C8B-B14F-4D97-AF65-F5344CB8AC3E}">
        <p14:creationId xmlns:p14="http://schemas.microsoft.com/office/powerpoint/2010/main" val="1871453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EAFFC-25A3-7D29-7D5A-94A4C1D9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44" y="191982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6.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Mkdir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5" name="내용 개체 틀 4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48BBC6BB-AB9F-8AA7-1BFB-33E32AFA3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27419" y="725557"/>
            <a:ext cx="8051937" cy="338475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69986E-AA76-B72C-EE94-2CF5CB66BF89}"/>
              </a:ext>
            </a:extLst>
          </p:cNvPr>
          <p:cNvSpPr txBox="1"/>
          <p:nvPr/>
        </p:nvSpPr>
        <p:spPr>
          <a:xfrm>
            <a:off x="1239552" y="4802078"/>
            <a:ext cx="9388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0755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는 생성된 디렉터리의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나타내며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0755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는 일반적으로 사용되는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퍼미션으로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소유자에게 읽기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쓰기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실행 권한을 부여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그룹 및 기타 사용자에게 읽기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실행 권한을 부여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marL="285750" indent="-285750">
              <a:buFontTx/>
              <a:buChar char="-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디렉터리 생성에 실패한 경우 에러 메시지를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52703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EAFFC-25A3-7D29-7D5A-94A4C1D9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6.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Mkdir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7" name="내용 개체 틀 6" descr="스크린샷, 그린이(가) 표시된 사진&#10;&#10;자동 생성된 설명">
            <a:extLst>
              <a:ext uri="{FF2B5EF4-FFF2-40B4-BE49-F238E27FC236}">
                <a16:creationId xmlns:a16="http://schemas.microsoft.com/office/drawing/2014/main" id="{8AA0B196-E3C2-E315-4C55-8C2CA07C2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24764"/>
            <a:ext cx="9728200" cy="1422400"/>
          </a:xfrm>
        </p:spPr>
      </p:pic>
    </p:spTree>
    <p:extLst>
      <p:ext uri="{BB962C8B-B14F-4D97-AF65-F5344CB8AC3E}">
        <p14:creationId xmlns:p14="http://schemas.microsoft.com/office/powerpoint/2010/main" val="2788655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51F203-A5AC-31F8-020B-1F442ACC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7.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Mv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5" name="내용 개체 틀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3AF7041-2743-ADDB-D2D7-561DD1F98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364" y="1458809"/>
            <a:ext cx="9728200" cy="31369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D3BEBB-11D5-3834-E1D9-F2982A21924C}"/>
              </a:ext>
            </a:extLst>
          </p:cNvPr>
          <p:cNvSpPr txBox="1"/>
          <p:nvPr/>
        </p:nvSpPr>
        <p:spPr>
          <a:xfrm>
            <a:off x="934279" y="5089228"/>
            <a:ext cx="106378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 코드에서는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프로그램 실행 시 커맨드 라인 인자로 원본 파일 또는 디렉터리 경로와 대상 경로를 입력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rename()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원본 경로의 파일 또는 디렉터리를 대상 경로로 이동하거나 이름을 변경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이동 또는 이름 변경에 실패한 경우 에러 메시지를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3310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51F203-A5AC-31F8-020B-1F442ACC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7.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Mv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7" name="내용 개체 틀 6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FA483A4A-49BC-5754-1B55-19CA7446E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31662"/>
            <a:ext cx="9728200" cy="31369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F45798-C639-7F74-37F1-9690081B092C}"/>
              </a:ext>
            </a:extLst>
          </p:cNvPr>
          <p:cNvSpPr txBox="1"/>
          <p:nvPr/>
        </p:nvSpPr>
        <p:spPr>
          <a:xfrm>
            <a:off x="838200" y="5188768"/>
            <a:ext cx="7149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또는 디렉터리를 이동하거나 이름을 변경하는 기능을 구현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이를 위해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&lt;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stdio.h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&gt;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헤더 파일에 선언되어 있는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rename()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1733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F1799-2D8E-CBD1-8B20-2C8E5119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8.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Pwd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5" name="내용 개체 틀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F41C8D4-E17B-CCAE-D0C9-839920A09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2756" y="365125"/>
            <a:ext cx="6184900" cy="31369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4DDA0-86B3-91D3-4146-56D45307D19F}"/>
              </a:ext>
            </a:extLst>
          </p:cNvPr>
          <p:cNvSpPr txBox="1"/>
          <p:nvPr/>
        </p:nvSpPr>
        <p:spPr>
          <a:xfrm>
            <a:off x="838200" y="3995530"/>
            <a:ext cx="95921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위의 코드에서는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getcwd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현재 작업 중인 디렉터리 경로를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path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배열에 저장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경로의 최대 길이는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MAX_PATH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 정의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getcwd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함수가 실패한 경우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perror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에러 메시지를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성공한 경우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path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배열에 저장된 경로를 출력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16878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F1799-2D8E-CBD1-8B20-2C8E5119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8.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Pwd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7" name="내용 개체 틀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0D346A4-0C11-BA43-E8F9-6BBC008D8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730" y="1690688"/>
            <a:ext cx="6184900" cy="3136900"/>
          </a:xfrm>
        </p:spPr>
      </p:pic>
      <p:pic>
        <p:nvPicPr>
          <p:cNvPr id="9" name="그림 8" descr="스크린샷, 텍스트, 블랙이(가) 표시된 사진&#10;&#10;자동 생성된 설명">
            <a:extLst>
              <a:ext uri="{FF2B5EF4-FFF2-40B4-BE49-F238E27FC236}">
                <a16:creationId xmlns:a16="http://schemas.microsoft.com/office/drawing/2014/main" id="{49A2F9E9-F772-7B75-D6E0-E2AD57C0C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218" y="3355975"/>
            <a:ext cx="61849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4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C6076-207E-E28E-4865-1023CCA1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9.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Rm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A242F226-DFA3-46B7-D5BC-D07F1DF6C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1100" y="1027906"/>
            <a:ext cx="6362700" cy="35687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0E0C7B-3841-EAF6-9F02-22E276B65DFA}"/>
              </a:ext>
            </a:extLst>
          </p:cNvPr>
          <p:cNvSpPr txBox="1"/>
          <p:nvPr/>
        </p:nvSpPr>
        <p:spPr>
          <a:xfrm>
            <a:off x="1530626" y="4830418"/>
            <a:ext cx="63434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위의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코드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에서는 코드 실행 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삭제할 파일들의 경로를 입력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remove()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각 파일을 순차적으로 삭제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삭제에 성공하면 메시지를 출력</a:t>
            </a:r>
            <a:endParaRPr lang="en-US" altLang="ko-KR" dirty="0">
              <a:solidFill>
                <a:srgbClr val="1F2328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실패한 경우 에러 메시지를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54868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C6076-207E-E28E-4865-1023CCA1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9.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Rm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7" name="내용 개체 틀 6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BD5EEED1-34BB-AC97-5E0B-D1F54745DB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184900" cy="3683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D1C2FE-AAFC-8273-48DA-E153A9417850}"/>
              </a:ext>
            </a:extLst>
          </p:cNvPr>
          <p:cNvSpPr txBox="1"/>
          <p:nvPr/>
        </p:nvSpPr>
        <p:spPr>
          <a:xfrm>
            <a:off x="2120629" y="5569545"/>
            <a:ext cx="633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-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rm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명령어와 유사한 동작을 하는 프로그램을 만들기 위해서는 파일을 삭제하는 기능을 구현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0827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3F337-4BBF-D5F2-6BEE-3D2C9D833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Clock()</a:t>
            </a:r>
            <a:endParaRPr kumimoji="1" lang="ko-Kore-KR" altLang="en-US" dirty="0"/>
          </a:p>
        </p:txBody>
      </p:sp>
      <p:pic>
        <p:nvPicPr>
          <p:cNvPr id="5" name="내용 개체 틀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22EF1F6D-A000-33A4-E1F2-1C9DCDFEA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4244" y="365125"/>
            <a:ext cx="5615602" cy="314966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D6B14A-CC46-2C5C-5207-A26D347CFC2A}"/>
              </a:ext>
            </a:extLst>
          </p:cNvPr>
          <p:cNvSpPr txBox="1"/>
          <p:nvPr/>
        </p:nvSpPr>
        <p:spPr>
          <a:xfrm>
            <a:off x="511156" y="4321650"/>
            <a:ext cx="1051262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cpu_time_used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변수는 작업 실행에 소요된 시간을 초 단위로 계산하기 위해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CLOCKS_PER_SEC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 나눈 값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이 값을 출력하여 작업 실행 시간을 확인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참고로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clock()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CPU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시간을 측정하는데 사용되며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실제 경과 시간을 측정하기 위한 함수는 아님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실행 환경에 따라 다른 클럭 속도로 동작할 수 있으므로 주의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&lt;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time.h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&gt;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헤더 파일에 선언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프로그램이 실행된 이후로 경과한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CPU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클럭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틱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수를 반환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CPU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클럭은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CPU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가 작업을 수행한 시간 단위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936250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0B260-4E77-B8FC-E608-71458450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10.Read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B24954C1-11CF-EFD3-7935-9D6B414FB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763" y="1532428"/>
            <a:ext cx="478352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67D380-A9E0-4C64-CAE2-0D8D02DFA90C}"/>
              </a:ext>
            </a:extLst>
          </p:cNvPr>
          <p:cNvSpPr txBox="1"/>
          <p:nvPr/>
        </p:nvSpPr>
        <p:spPr>
          <a:xfrm>
            <a:off x="6076167" y="1532428"/>
            <a:ext cx="5617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위의 코드에서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hello.txt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파일을 열고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read()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파일에서 데이터를 읽음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읽은 데이터는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buffer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에 저장되며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bytesRead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변수에는 실제로 읽은 바이트 수가 저장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6BFDC7-F111-BD01-5040-C294150DD41C}"/>
              </a:ext>
            </a:extLst>
          </p:cNvPr>
          <p:cNvSpPr txBox="1"/>
          <p:nvPr/>
        </p:nvSpPr>
        <p:spPr>
          <a:xfrm>
            <a:off x="5966837" y="3708097"/>
            <a:ext cx="609924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그런 다음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fwrite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읽은 데이터를 표준 출력에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주의할 점은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read()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디스크립터에서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읽은 바이트 수를 반환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실제로 읽은 바이트 수가 요청한 바이트 수와 다를 수 있음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따라서 반환된 바이트 수를 확인하여 필요한 처리를 수행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90324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0B260-4E77-B8FC-E608-71458450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10.Read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B24954C1-11CF-EFD3-7935-9D6B414FB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516" y="1594148"/>
            <a:ext cx="4783525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2522E1-39D9-F095-2830-BD2663927D1A}"/>
              </a:ext>
            </a:extLst>
          </p:cNvPr>
          <p:cNvSpPr txBox="1"/>
          <p:nvPr/>
        </p:nvSpPr>
        <p:spPr>
          <a:xfrm>
            <a:off x="5871517" y="2230775"/>
            <a:ext cx="60992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또한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파일을 읽은 후에는 반드시 파일을 닫아야 함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(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close()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 사용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)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위의 코드에서 파일을 열기 위해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open()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사용하였으며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디스크립터는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int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자료형으로 반환</a:t>
            </a:r>
            <a:endParaRPr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C58EA-17D2-7C08-CF5D-17860096844F}"/>
              </a:ext>
            </a:extLst>
          </p:cNvPr>
          <p:cNvSpPr txBox="1"/>
          <p:nvPr/>
        </p:nvSpPr>
        <p:spPr>
          <a:xfrm>
            <a:off x="5956852" y="4248190"/>
            <a:ext cx="61001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open()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&lt;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fcntl.h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&gt;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헤더 파일에 선언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O_RDONLY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은 파일을 읽기 전용으로 열기 위한 플래그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b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마지막으로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오류 처리를 위해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perror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오류 메시지를 출력하고 프로그램을 종료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4612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0B260-4E77-B8FC-E608-71458450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10.Read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7" name="내용 개체 틀 6" descr="스크린샷이(가) 표시된 사진&#10;&#10;자동 생성된 설명">
            <a:extLst>
              <a:ext uri="{FF2B5EF4-FFF2-40B4-BE49-F238E27FC236}">
                <a16:creationId xmlns:a16="http://schemas.microsoft.com/office/drawing/2014/main" id="{5B9E2941-AC77-DC54-7F46-231247D521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2247" y="1760262"/>
            <a:ext cx="4783525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9A20B0-81C9-ADFC-602E-B3E36AC2395E}"/>
              </a:ext>
            </a:extLst>
          </p:cNvPr>
          <p:cNvSpPr txBox="1"/>
          <p:nvPr/>
        </p:nvSpPr>
        <p:spPr>
          <a:xfrm>
            <a:off x="4760843" y="843241"/>
            <a:ext cx="637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-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read()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디스크립터로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부터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데이터를 읽는 데 사용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14169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B4487B-5C79-EE09-5739-8894A9550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9DF59-CEF6-06D2-0078-E1AFD40BA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chat.openai.com</a:t>
            </a:r>
            <a:r>
              <a:rPr kumimoji="1" lang="en" altLang="ko-Kore-KR" dirty="0"/>
              <a:t>/c/beac60bc-7ceb-4321-915b-46c7a89e0195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12973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3F337-4BBF-D5F2-6BEE-3D2C9D833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Clock()</a:t>
            </a:r>
            <a:endParaRPr kumimoji="1" lang="ko-Kore-KR" altLang="en-US" dirty="0"/>
          </a:p>
        </p:txBody>
      </p:sp>
      <p:pic>
        <p:nvPicPr>
          <p:cNvPr id="7" name="내용 개체 틀 6" descr="스크린샷, 텍스트, 디스플레이이(가) 표시된 사진&#10;&#10;자동 생성된 설명">
            <a:extLst>
              <a:ext uri="{FF2B5EF4-FFF2-40B4-BE49-F238E27FC236}">
                <a16:creationId xmlns:a16="http://schemas.microsoft.com/office/drawing/2014/main" id="{654B8250-D3D3-E8D9-D5D9-3E6816608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1035" y="1859653"/>
            <a:ext cx="6362700" cy="3568700"/>
          </a:xfrm>
        </p:spPr>
      </p:pic>
    </p:spTree>
    <p:extLst>
      <p:ext uri="{BB962C8B-B14F-4D97-AF65-F5344CB8AC3E}">
        <p14:creationId xmlns:p14="http://schemas.microsoft.com/office/powerpoint/2010/main" val="250057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AF462-B85C-F78A-9A67-8BCBFD3E3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Cat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B72CF43A-5F41-3F96-8628-12C9E96F8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3974" y="365125"/>
            <a:ext cx="611582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67CA6A-A4C9-7741-4268-DB6F5036DEB2}"/>
              </a:ext>
            </a:extLst>
          </p:cNvPr>
          <p:cNvSpPr txBox="1"/>
          <p:nvPr/>
        </p:nvSpPr>
        <p:spPr>
          <a:xfrm>
            <a:off x="1023731" y="4826675"/>
            <a:ext cx="974471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코드에서는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언어 실행 시 읽어올 파일의 이름을 입력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받음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fopen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해당 파일을 읽기 모드로 염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열기에 실패한 경우 에러 메시지를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출력한 다음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fgets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파일에서 한 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씩 읽어오고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읽어온 내용을 터미널에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fgets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함수는 파일에서 지정된 크기의 문자열을 읽어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옴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읽기가 끝나면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fclose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파일을 닫아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06938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AF462-B85C-F78A-9A67-8BCBFD3E3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Cat </a:t>
            </a:r>
            <a:r>
              <a:rPr kumimoji="1" lang="ko-KR" altLang="en-US" dirty="0"/>
              <a:t>명령어</a:t>
            </a:r>
            <a:endParaRPr kumimoji="1" lang="ko-Kore-KR" altLang="en-US" dirty="0"/>
          </a:p>
        </p:txBody>
      </p:sp>
      <p:pic>
        <p:nvPicPr>
          <p:cNvPr id="7" name="내용 개체 틀 6" descr="스크린샷이(가) 표시된 사진&#10;&#10;자동 생성된 설명">
            <a:extLst>
              <a:ext uri="{FF2B5EF4-FFF2-40B4-BE49-F238E27FC236}">
                <a16:creationId xmlns:a16="http://schemas.microsoft.com/office/drawing/2014/main" id="{6687383C-4CA1-5B39-1452-C63C086DE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3730" y="680485"/>
            <a:ext cx="6115825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5F2FE3-79D8-0B3C-20FE-7A005B45F483}"/>
              </a:ext>
            </a:extLst>
          </p:cNvPr>
          <p:cNvSpPr txBox="1"/>
          <p:nvPr/>
        </p:nvSpPr>
        <p:spPr>
          <a:xfrm>
            <a:off x="265461" y="5347183"/>
            <a:ext cx="11926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-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화면처럼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cat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명령어로와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언어로 만들어 놓은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cat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와 </a:t>
            </a:r>
            <a:r>
              <a:rPr lang="en-US" altLang="ko-KR" dirty="0">
                <a:solidFill>
                  <a:srgbClr val="1F2328"/>
                </a:solidFill>
                <a:latin typeface="-apple-system"/>
              </a:rPr>
              <a:t> cat </a:t>
            </a:r>
            <a:r>
              <a:rPr lang="ko-KR" altLang="en-US" dirty="0">
                <a:solidFill>
                  <a:srgbClr val="1F2328"/>
                </a:solidFill>
                <a:latin typeface="-apple-system"/>
              </a:rPr>
              <a:t>명령어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가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hello.txt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열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였을 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안에 적혀져 있는 내용이 출력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0783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DDDEA5-41FE-C4BF-4C0A-E720F9E51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Chmod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380E4E5-BE13-0913-62CF-46F36085E0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49958" y="218653"/>
            <a:ext cx="6060441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BD4893-BC7D-FF8D-D07F-68CBB6D98F75}"/>
              </a:ext>
            </a:extLst>
          </p:cNvPr>
          <p:cNvSpPr txBox="1"/>
          <p:nvPr/>
        </p:nvSpPr>
        <p:spPr>
          <a:xfrm>
            <a:off x="488535" y="5162019"/>
            <a:ext cx="112149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위의 코드에서는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사용하여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hello.txt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-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rw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-r--r-- (644)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 변경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mode_t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타입의 변수인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mode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에 변경할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값을 설정하고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호출하여 파일의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변경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변경하는 간단한 예시이며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값을 직접 설정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원하는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값을 설정하고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()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함수를 호출하여 파일의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퍼미션을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변경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1817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DDDEA5-41FE-C4BF-4C0A-E720F9E5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749" y="335308"/>
            <a:ext cx="6119191" cy="1325563"/>
          </a:xfrm>
        </p:spPr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ore-KR" dirty="0" err="1"/>
              <a:t>Chmod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명령어</a:t>
            </a:r>
          </a:p>
        </p:txBody>
      </p:sp>
      <p:pic>
        <p:nvPicPr>
          <p:cNvPr id="7" name="내용 개체 틀 6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C098B5D2-911E-249C-E8B0-6BF68790A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4060" y="448298"/>
            <a:ext cx="6119191" cy="35179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38FB7E-326C-39CB-5280-44D16B9B08E3}"/>
              </a:ext>
            </a:extLst>
          </p:cNvPr>
          <p:cNvSpPr txBox="1"/>
          <p:nvPr/>
        </p:nvSpPr>
        <p:spPr>
          <a:xfrm>
            <a:off x="393366" y="4885021"/>
            <a:ext cx="11405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명령어는 파일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/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디렉터리의 접근 권한을 변경하는 명령어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파일의 소유자나 시스템 관리자만이 </a:t>
            </a: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사용할 수 있으며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지정한 파일이나 디렉터리에 대한 파일 소유자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그룹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다른 사용자의 접근 권한을 각각 설정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 err="1">
                <a:solidFill>
                  <a:srgbClr val="1F2328"/>
                </a:solidFill>
                <a:effectLst/>
                <a:latin typeface="-apple-system"/>
              </a:rPr>
              <a:t>chmod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이용한 파일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/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디렉터리의 권한 변경은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8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진수를 이용한 변경법과 기호에 의한 변경법이 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방식은 달라도 결과는 같다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25625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0C0D4-A121-B671-252C-D40D72657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File Descriptor(</a:t>
            </a:r>
            <a:r>
              <a:rPr kumimoji="1" lang="en-US" altLang="ko-Kore-KR" dirty="0" err="1"/>
              <a:t>fd</a:t>
            </a:r>
            <a:r>
              <a:rPr kumimoji="1" lang="en-US" altLang="ko-Kore-KR" dirty="0"/>
              <a:t>)</a:t>
            </a:r>
            <a:r>
              <a:rPr kumimoji="1" lang="ko-KR" altLang="en-US" dirty="0"/>
              <a:t> 명령어</a:t>
            </a:r>
            <a:endParaRPr kumimoji="1" lang="ko-Kore-KR" altLang="en-US" dirty="0"/>
          </a:p>
        </p:txBody>
      </p:sp>
      <p:pic>
        <p:nvPicPr>
          <p:cNvPr id="5" name="내용 개체 틀 4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C63CCE52-A7A3-91F8-076D-2CFB89C18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878" y="1690688"/>
            <a:ext cx="611582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60EB06-FA4D-565B-56EB-E4C484ABC022}"/>
              </a:ext>
            </a:extLst>
          </p:cNvPr>
          <p:cNvSpPr txBox="1"/>
          <p:nvPr/>
        </p:nvSpPr>
        <p:spPr>
          <a:xfrm>
            <a:off x="6516703" y="2551837"/>
            <a:ext cx="58044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언어에서 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다루기 위해 다음과 같은 함수들을 사용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open():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파일을 열고 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반환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read():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디스크립터로부터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데이터를 읽음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write():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디스크립터에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데이터를 씀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close():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디스크립터를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닫음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6984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0C0D4-A121-B671-252C-D40D72657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File Descriptor(</a:t>
            </a:r>
            <a:r>
              <a:rPr kumimoji="1" lang="en-US" altLang="ko-Kore-KR" dirty="0" err="1"/>
              <a:t>fd</a:t>
            </a:r>
            <a:r>
              <a:rPr kumimoji="1" lang="en-US" altLang="ko-Kore-KR" dirty="0"/>
              <a:t>)</a:t>
            </a:r>
            <a:r>
              <a:rPr kumimoji="1" lang="ko-KR" altLang="en-US" dirty="0"/>
              <a:t> 명령어</a:t>
            </a:r>
            <a:endParaRPr kumimoji="1" lang="ko-Kore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90AE3A88-A2F2-7759-1143-E62728595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728200" cy="6223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07DCD-C102-0D5B-D16A-7F40B3E643E9}"/>
              </a:ext>
            </a:extLst>
          </p:cNvPr>
          <p:cNvSpPr txBox="1"/>
          <p:nvPr/>
        </p:nvSpPr>
        <p:spPr>
          <a:xfrm>
            <a:off x="745434" y="3429000"/>
            <a:ext cx="11077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네트워크 소켓과 같은 파일이나 기타 입력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/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출력 리소스에 액세스하는 데 사용되는 추상표현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즉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시스템으로부터 할당 받은 파일이나 소켓을 대표하는 정수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파일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디스크립터는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음이 아닌 정수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(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Non-negative Integer)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일반적으로 형식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int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로 </a:t>
            </a:r>
            <a:r>
              <a:rPr lang="en" altLang="ko-Kore-KR" b="0" i="0" dirty="0">
                <a:solidFill>
                  <a:srgbClr val="1F2328"/>
                </a:solidFill>
                <a:effectLst/>
                <a:latin typeface="-apple-system"/>
              </a:rPr>
              <a:t>C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프로그래밍 언어로 표현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656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942</Words>
  <Application>Microsoft Macintosh PowerPoint</Application>
  <PresentationFormat>와이드스크린</PresentationFormat>
  <Paragraphs>93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-apple-system</vt:lpstr>
      <vt:lpstr>Arial</vt:lpstr>
      <vt:lpstr>Calibri</vt:lpstr>
      <vt:lpstr>Calibri Light</vt:lpstr>
      <vt:lpstr>Office 테마</vt:lpstr>
      <vt:lpstr>시스템프로그래밍  명령어 C언어 구현</vt:lpstr>
      <vt:lpstr>1. Clock()</vt:lpstr>
      <vt:lpstr>1. Clock()</vt:lpstr>
      <vt:lpstr>2. Cat 명령어</vt:lpstr>
      <vt:lpstr>2. Cat 명령어</vt:lpstr>
      <vt:lpstr>3. Chmod 명령어</vt:lpstr>
      <vt:lpstr>3. Chmod 명령어</vt:lpstr>
      <vt:lpstr>4. File Descriptor(fd) 명령어</vt:lpstr>
      <vt:lpstr>4. File Descriptor(fd) 명령어</vt:lpstr>
      <vt:lpstr>5. System()</vt:lpstr>
      <vt:lpstr>5. System()</vt:lpstr>
      <vt:lpstr>6. Mkdir 명령어</vt:lpstr>
      <vt:lpstr>6. Mkdir 명령어</vt:lpstr>
      <vt:lpstr>7. Mv명령어</vt:lpstr>
      <vt:lpstr>7. Mv명령어</vt:lpstr>
      <vt:lpstr>8. Pwd 명령어</vt:lpstr>
      <vt:lpstr>8. Pwd 명령어</vt:lpstr>
      <vt:lpstr>9. Rm 명령어</vt:lpstr>
      <vt:lpstr>9. Rm 명령어</vt:lpstr>
      <vt:lpstr>10.Read 명령어</vt:lpstr>
      <vt:lpstr>10.Read 명령어</vt:lpstr>
      <vt:lpstr>10.Read 명령어</vt:lpstr>
      <vt:lpstr>출처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시스템프로그래밍  명령어 구현</dc:title>
  <dc:creator>이정환</dc:creator>
  <cp:lastModifiedBy>이정환</cp:lastModifiedBy>
  <cp:revision>2</cp:revision>
  <dcterms:created xsi:type="dcterms:W3CDTF">2023-06-10T13:40:34Z</dcterms:created>
  <dcterms:modified xsi:type="dcterms:W3CDTF">2023-06-10T16:18:01Z</dcterms:modified>
</cp:coreProperties>
</file>

<file path=docProps/thumbnail.jpeg>
</file>